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7" r:id="rId5"/>
    <p:sldId id="268" r:id="rId6"/>
    <p:sldId id="270" r:id="rId7"/>
    <p:sldId id="271" r:id="rId8"/>
    <p:sldId id="295" r:id="rId9"/>
    <p:sldId id="273" r:id="rId10"/>
    <p:sldId id="292" r:id="rId11"/>
    <p:sldId id="293" r:id="rId12"/>
    <p:sldId id="280" r:id="rId13"/>
    <p:sldId id="281" r:id="rId14"/>
    <p:sldId id="284" r:id="rId15"/>
    <p:sldId id="285" r:id="rId16"/>
    <p:sldId id="296" r:id="rId17"/>
    <p:sldId id="297" r:id="rId18"/>
    <p:sldId id="298" r:id="rId19"/>
    <p:sldId id="302" r:id="rId20"/>
    <p:sldId id="279" r:id="rId21"/>
    <p:sldId id="266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6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29E"/>
    <a:srgbClr val="F9625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96"/>
      </p:cViewPr>
      <p:guideLst>
        <p:guide orient="horz" pos="2186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322160-D171-4A7F-A493-D6609121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CD1C347-ED24-46C8-BACE-15941C81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571A2F-3FBF-4E4B-BC1A-7883014C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BCAC48-2A77-48B9-8B52-71BC03C7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DEF86E-232A-4825-8515-D2321013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xmlns="" id="{F3AABE50-265D-4DAC-88A9-6EBBC79BF342}"/>
              </a:ext>
            </a:extLst>
          </p:cNvPr>
          <p:cNvSpPr/>
          <p:nvPr userDrawn="1"/>
        </p:nvSpPr>
        <p:spPr>
          <a:xfrm rot="5400000">
            <a:off x="-383159" y="378843"/>
            <a:ext cx="6858002" cy="6100315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714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6E9132-153E-45A9-A0EF-904B452B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65BC160-288E-44C5-AA06-8B9FD37C0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B1F67F-1C05-46EB-A735-F6A324AC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3182B6D-C512-4EE0-815E-83134218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6B8BB2-71F8-44B0-BD60-1BB721C7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813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19048D2-8D55-40EB-A9B4-6939A720F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BC50352-8FFD-493C-9F1D-8C20345D4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3EBEF4-08EC-4473-A705-D54A7F91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4645E5C-714A-4FEE-894C-69672AE4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3A9305-C3CF-4DA6-B24B-E14102EC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60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872F7F-FFB2-46C5-85D7-8D39B04A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2D4E124-FA85-4BB3-9C5B-629809FC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DF96B47-E8CE-4DA5-ADF4-531922E9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CA296C-6231-4F29-BE1E-5990C21C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633075-CBB3-499B-8DBF-287A9CDE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645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F534FB-9772-4533-A7AA-FC2D805F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CA2674F-AD84-4DA8-AB74-8B6D24D9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CF4137-5A31-4B52-9C44-67D86D22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AA1862-DEA6-4AF6-94D7-145CD79C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6D647D-13AC-4268-AD04-FD4ACBCD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4580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68233B-708F-421E-B0B5-9B279FC6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4EBC83-3A14-4DBD-8761-C32B47B53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4FF969D-0F97-4D82-90C6-74AF75E34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408B06-D31E-4964-A051-114DB1D8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DB5D1B5-4F2F-4558-80C6-B6409527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6256F7D-DEA5-4448-8766-A121914E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88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B54B4F-B101-4E49-B1E7-6627B0B9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5FBAF5-65EE-4985-99FE-8B7B03D2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895DCC0-8D7F-44DC-B6B2-C2ABCD6B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B9FEBE-EB80-45FB-AD14-C47284A02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5BCD0C0-EA5A-4BD6-831A-C4D28ABF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6ED5B52-3071-4346-9291-1314CA3F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44B57DB-571C-49F3-86BC-0D46A0C4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9FB3127-4181-45B9-B057-5DD0063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1002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DE9E36-F90E-4590-B02D-630E3D63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02DB880-F98A-4FC0-B160-CA86A3B0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D22DCA9-81EC-4EC7-80B5-DA6BA0AE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8954A4F-FC25-4C94-A7EE-735348DD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3228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16FF355-AB25-45C2-BD45-FF807AB6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E4EE2F7-B327-4EB9-8814-CC6F5FC6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3FBB7A2-9414-429B-AAEE-876E0E27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876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126B01-3C88-4542-8F1C-58DD6714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132FB3-57E5-42C1-9A65-7E8E7F99C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AF7B77-0315-4ADE-A012-36C1AFDF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915CF3-9277-4DE6-8EE2-A633A9D0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A827202-2CE7-428B-92AC-F8540482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4EFC915-3C5E-4F8A-8529-0079413A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55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7E8766-270E-49D2-ACD1-7D8127A5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C41C6BE-7968-4544-AA4F-62B37CE23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FA42B26-D2E3-47E2-8C8C-3C018F44B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7BCD974-763F-4201-B940-3096DC9A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79CBE9-4A79-4AFC-AE6F-F05F4BDD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8F1BB8B-00DB-4221-81CC-59F164DB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137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3018DCC-3D09-4FA8-AB7B-331F0DB0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9AF8B1-92B4-4FB0-92D7-E23E1D968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C3CE94-3998-4D2F-92DB-6AF37826B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71C940-7263-4CF5-9598-4D5463C8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1777A67-1848-4054-A441-7DB2C0E05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701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eartrip.com/fligh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E5AE2F-8547-4E05-9BF4-BCCC39A91CC7}"/>
              </a:ext>
            </a:extLst>
          </p:cNvPr>
          <p:cNvSpPr txBox="1"/>
          <p:nvPr/>
        </p:nvSpPr>
        <p:spPr>
          <a:xfrm>
            <a:off x="3076832" y="4952607"/>
            <a:ext cx="603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김동혁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표종은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장보성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황정용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안상민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천지훈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TCOOP\Desktop\KakaoTalk_20190418_1724538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999" y="2617365"/>
            <a:ext cx="7777143" cy="134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2497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547" y="2100648"/>
            <a:ext cx="5194994" cy="3303709"/>
          </a:xfrm>
          <a:prstGeom prst="rect">
            <a:avLst/>
          </a:prstGeom>
        </p:spPr>
      </p:pic>
      <p:pic>
        <p:nvPicPr>
          <p:cNvPr id="9" name="그림 8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4022" y="313037"/>
            <a:ext cx="5875425" cy="3179805"/>
          </a:xfrm>
          <a:prstGeom prst="rect">
            <a:avLst/>
          </a:prstGeom>
        </p:spPr>
      </p:pic>
      <p:pic>
        <p:nvPicPr>
          <p:cNvPr id="10" name="그림 9" descr="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3890" y="5091986"/>
            <a:ext cx="7388110" cy="11576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5493" y="2627870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차량정보 입력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11947" y="5935362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차량정보 확인</a:t>
            </a: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5074508" y="1326292"/>
            <a:ext cx="3393989" cy="10132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5400000">
            <a:off x="8068962" y="3859427"/>
            <a:ext cx="2660822" cy="15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렌터카 차량 등록</a:t>
            </a:r>
          </a:p>
        </p:txBody>
      </p: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렌터카 예매</a:t>
            </a:r>
          </a:p>
        </p:txBody>
      </p:sp>
      <p:pic>
        <p:nvPicPr>
          <p:cNvPr id="7" name="그림 6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957" y="2347782"/>
            <a:ext cx="2606982" cy="2182955"/>
          </a:xfrm>
          <a:prstGeom prst="rect">
            <a:avLst/>
          </a:prstGeom>
        </p:spPr>
      </p:pic>
      <p:pic>
        <p:nvPicPr>
          <p:cNvPr id="8" name="그림 7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9578" y="1335581"/>
            <a:ext cx="6247453" cy="659453"/>
          </a:xfrm>
          <a:prstGeom prst="rect">
            <a:avLst/>
          </a:prstGeom>
        </p:spPr>
      </p:pic>
      <p:pic>
        <p:nvPicPr>
          <p:cNvPr id="9" name="그림 8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1873" y="2990336"/>
            <a:ext cx="6355170" cy="37522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07524" y="4160108"/>
            <a:ext cx="915773" cy="281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867100" y="1614616"/>
            <a:ext cx="446674" cy="3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496065" y="1746422"/>
            <a:ext cx="7150443" cy="2578443"/>
          </a:xfrm>
          <a:prstGeom prst="bentConnector3">
            <a:avLst>
              <a:gd name="adj1" fmla="val 2119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7092778" y="3056237"/>
            <a:ext cx="1812325" cy="329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2574" y="3768811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예약 정보 확인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08974" y="2067696"/>
            <a:ext cx="115329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차량 예약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62" y="1103851"/>
            <a:ext cx="5610468" cy="436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5058" y="1082594"/>
            <a:ext cx="4055533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994948" y="3230462"/>
            <a:ext cx="907993" cy="239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1935891" y="2130409"/>
            <a:ext cx="5692118" cy="11729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04304" y="4723512"/>
            <a:ext cx="1538182" cy="26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9426" y="4661331"/>
            <a:ext cx="3315730" cy="43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>
            <a:stCxn id="15" idx="3"/>
            <a:endCxn id="1029" idx="1"/>
          </p:cNvCxnSpPr>
          <p:nvPr/>
        </p:nvCxnSpPr>
        <p:spPr>
          <a:xfrm>
            <a:off x="4242486" y="4857821"/>
            <a:ext cx="3426940" cy="21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712" y="757881"/>
            <a:ext cx="4371975" cy="350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4475662"/>
            <a:ext cx="5457825" cy="221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2798" y="1898823"/>
            <a:ext cx="4934679" cy="3397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4388937" y="4596713"/>
            <a:ext cx="817377" cy="280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6351" y="1211134"/>
            <a:ext cx="545679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꺾인 연결선 15"/>
          <p:cNvCxnSpPr>
            <a:stCxn id="10" idx="3"/>
            <a:endCxn id="2055" idx="1"/>
          </p:cNvCxnSpPr>
          <p:nvPr/>
        </p:nvCxnSpPr>
        <p:spPr>
          <a:xfrm flipV="1">
            <a:off x="5206314" y="1392109"/>
            <a:ext cx="1430037" cy="33446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9015" t="7202" r="34095" b="82521"/>
          <a:stretch>
            <a:fillRect/>
          </a:stretch>
        </p:blipFill>
        <p:spPr bwMode="auto">
          <a:xfrm>
            <a:off x="2569519" y="1040716"/>
            <a:ext cx="1046892" cy="84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0036" t="6734" r="30958" b="16036"/>
          <a:stretch>
            <a:fillRect/>
          </a:stretch>
        </p:blipFill>
        <p:spPr bwMode="auto">
          <a:xfrm>
            <a:off x="5453452" y="0"/>
            <a:ext cx="2906962" cy="323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7193" t="6197" r="38376" b="2592"/>
          <a:stretch>
            <a:fillRect/>
          </a:stretch>
        </p:blipFill>
        <p:spPr bwMode="auto">
          <a:xfrm>
            <a:off x="9362761" y="148281"/>
            <a:ext cx="2105091" cy="302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31890" t="7778" r="31805" b="23927"/>
          <a:stretch>
            <a:fillRect/>
          </a:stretch>
        </p:blipFill>
        <p:spPr bwMode="auto">
          <a:xfrm>
            <a:off x="617839" y="2751007"/>
            <a:ext cx="3723501" cy="379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l="26919" t="11067" r="24581" b="8900"/>
          <a:stretch>
            <a:fillRect/>
          </a:stretch>
        </p:blipFill>
        <p:spPr bwMode="auto">
          <a:xfrm>
            <a:off x="4868562" y="3220767"/>
            <a:ext cx="3402227" cy="304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 l="23245" t="12715" r="21401"/>
          <a:stretch>
            <a:fillRect/>
          </a:stretch>
        </p:blipFill>
        <p:spPr bwMode="auto">
          <a:xfrm>
            <a:off x="8732109" y="3365339"/>
            <a:ext cx="3058516" cy="26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766085" y="1425146"/>
            <a:ext cx="611430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89866" y="4777947"/>
            <a:ext cx="207777" cy="115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78378" y="4271319"/>
            <a:ext cx="354228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74323" y="1598141"/>
            <a:ext cx="611430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0886" y="1491049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 flipV="1">
            <a:off x="3377515" y="922638"/>
            <a:ext cx="1993555" cy="58076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7216347" y="988540"/>
            <a:ext cx="1993555" cy="58076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</p:cNvCxnSpPr>
          <p:nvPr/>
        </p:nvCxnSpPr>
        <p:spPr>
          <a:xfrm rot="5400000">
            <a:off x="2302019" y="1866327"/>
            <a:ext cx="889686" cy="66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flipV="1">
            <a:off x="3805883" y="3575222"/>
            <a:ext cx="1375717" cy="12562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6540845" y="3665838"/>
            <a:ext cx="2339544" cy="6878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6439" t="8083" r="24974"/>
          <a:stretch>
            <a:fillRect/>
          </a:stretch>
        </p:blipFill>
        <p:spPr bwMode="auto">
          <a:xfrm>
            <a:off x="7823200" y="2467429"/>
            <a:ext cx="4107543" cy="420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3877" t="18923" r="61207" b="25473"/>
          <a:stretch>
            <a:fillRect/>
          </a:stretch>
        </p:blipFill>
        <p:spPr bwMode="auto">
          <a:xfrm>
            <a:off x="261256" y="1132115"/>
            <a:ext cx="2293257" cy="277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KITCOOP\Desktop\KakaoTalk_20190419_112219860.png"/>
          <p:cNvPicPr>
            <a:picLocks noChangeAspect="1" noChangeArrowheads="1"/>
          </p:cNvPicPr>
          <p:nvPr/>
        </p:nvPicPr>
        <p:blipFill>
          <a:blip r:embed="rId4" cstate="print"/>
          <a:srcRect l="4312" t="192"/>
          <a:stretch>
            <a:fillRect/>
          </a:stretch>
        </p:blipFill>
        <p:spPr bwMode="auto">
          <a:xfrm>
            <a:off x="2693773" y="477795"/>
            <a:ext cx="4674342" cy="5703015"/>
          </a:xfrm>
          <a:prstGeom prst="rect">
            <a:avLst/>
          </a:prstGeom>
          <a:noFill/>
        </p:spPr>
      </p:pic>
      <p:pic>
        <p:nvPicPr>
          <p:cNvPr id="2053" name="Picture 5" descr="C:\Users\KITCOOP\Desktop\KakaoTalk_20190419_1122203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6125" y="361134"/>
            <a:ext cx="4226560" cy="205549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652952" y="2207741"/>
            <a:ext cx="321275" cy="14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20345" y="2108886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3297" y="3517557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72000" y="6005385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</p:cNvCxnSpPr>
          <p:nvPr/>
        </p:nvCxnSpPr>
        <p:spPr>
          <a:xfrm flipV="1">
            <a:off x="1680519" y="2356022"/>
            <a:ext cx="1589903" cy="12397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5400000" flipH="1" flipV="1">
            <a:off x="3511377" y="2502247"/>
            <a:ext cx="5169247" cy="1993555"/>
          </a:xfrm>
          <a:prstGeom prst="bentConnector3">
            <a:avLst>
              <a:gd name="adj1" fmla="val -4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flipV="1">
            <a:off x="7092778" y="930876"/>
            <a:ext cx="411892" cy="82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2"/>
          </p:cNvCxnSpPr>
          <p:nvPr/>
        </p:nvCxnSpPr>
        <p:spPr>
          <a:xfrm rot="16200000" flipH="1">
            <a:off x="7832123" y="2329251"/>
            <a:ext cx="510748" cy="54781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9D7825-BA22-4383-884A-9FAE38194272}"/>
              </a:ext>
            </a:extLst>
          </p:cNvPr>
          <p:cNvSpPr txBox="1"/>
          <p:nvPr/>
        </p:nvSpPr>
        <p:spPr>
          <a:xfrm>
            <a:off x="469784" y="9815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천지훈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D4C500C-C7A9-40D9-85DF-2F57F5C0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5796" y="1174458"/>
            <a:ext cx="9559516" cy="4347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AED017B-2BFD-4C7B-AA45-A1B5951517A5}"/>
              </a:ext>
            </a:extLst>
          </p:cNvPr>
          <p:cNvSpPr/>
          <p:nvPr/>
        </p:nvSpPr>
        <p:spPr>
          <a:xfrm>
            <a:off x="8733452" y="3284376"/>
            <a:ext cx="662473" cy="2267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867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44BBFA4-8D83-46EF-AE5E-F7E30CAF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287" y="704139"/>
            <a:ext cx="5800117" cy="5566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27C2E99-8E05-4612-9ADD-7CF49651E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447" y="587829"/>
            <a:ext cx="4291383" cy="3272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E897855-697E-4C72-896E-A36024D0B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4366" y="3830937"/>
            <a:ext cx="5668166" cy="220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B1248E2-3E13-42F3-A228-C51C88F0B2A5}"/>
              </a:ext>
            </a:extLst>
          </p:cNvPr>
          <p:cNvSpPr/>
          <p:nvPr/>
        </p:nvSpPr>
        <p:spPr>
          <a:xfrm>
            <a:off x="2687221" y="3806886"/>
            <a:ext cx="802432" cy="8024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B76A7EA3-60DB-47FA-A9C6-38282223E9B0}"/>
              </a:ext>
            </a:extLst>
          </p:cNvPr>
          <p:cNvCxnSpPr/>
          <p:nvPr/>
        </p:nvCxnSpPr>
        <p:spPr>
          <a:xfrm flipV="1">
            <a:off x="3442996" y="2397967"/>
            <a:ext cx="1838131" cy="1679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C593CF8D-0EB4-4477-A008-8A3A3376B174}"/>
              </a:ext>
            </a:extLst>
          </p:cNvPr>
          <p:cNvCxnSpPr/>
          <p:nvPr/>
        </p:nvCxnSpPr>
        <p:spPr>
          <a:xfrm>
            <a:off x="7287208" y="3610947"/>
            <a:ext cx="186612" cy="438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9030077-2604-4A1B-AAAB-E52548B5A830}"/>
              </a:ext>
            </a:extLst>
          </p:cNvPr>
          <p:cNvCxnSpPr>
            <a:cxnSpLocks/>
          </p:cNvCxnSpPr>
          <p:nvPr/>
        </p:nvCxnSpPr>
        <p:spPr>
          <a:xfrm flipH="1">
            <a:off x="4177717" y="5058561"/>
            <a:ext cx="2265028" cy="780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6871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EC827CC-1B9C-4469-A7D6-73DFBB0E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5442" y="1733313"/>
            <a:ext cx="782111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435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 descr="C:\Users\KITCOOP\Desktop\ppt 시연용 사진\스케줄러 삭제 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0933" y="421589"/>
            <a:ext cx="4171950" cy="3143250"/>
          </a:xfrm>
          <a:prstGeom prst="rect">
            <a:avLst/>
          </a:prstGeom>
          <a:noFill/>
        </p:spPr>
      </p:pic>
      <p:pic>
        <p:nvPicPr>
          <p:cNvPr id="1027" name="Picture 3" descr="C:\Users\KITCOOP\Desktop\ppt 시연용 사진\스케줄러 삭제 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0112" y="4397676"/>
            <a:ext cx="3829050" cy="1762125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65992"/>
            <a:ext cx="3692056" cy="414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76144" y="354227"/>
            <a:ext cx="2070608" cy="363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 descr="alarm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817" y="4589077"/>
            <a:ext cx="2112403" cy="2112404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30534" y="3858914"/>
            <a:ext cx="24955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2191265" y="3534033"/>
            <a:ext cx="1359243" cy="873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14" name="꺾인 연결선 13"/>
          <p:cNvCxnSpPr>
            <a:stCxn id="13" idx="3"/>
            <a:endCxn id="1030" idx="1"/>
          </p:cNvCxnSpPr>
          <p:nvPr/>
        </p:nvCxnSpPr>
        <p:spPr>
          <a:xfrm flipV="1">
            <a:off x="3550508" y="2171379"/>
            <a:ext cx="825636" cy="179926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6200000" flipH="1">
            <a:off x="2372497" y="2792628"/>
            <a:ext cx="914400" cy="502508"/>
          </a:xfrm>
          <a:prstGeom prst="bentConnector3">
            <a:avLst>
              <a:gd name="adj1" fmla="val 45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90368" y="2104768"/>
            <a:ext cx="1359243" cy="100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24" name="꺾인 연결선 23"/>
          <p:cNvCxnSpPr>
            <a:stCxn id="1030" idx="2"/>
            <a:endCxn id="1032" idx="0"/>
          </p:cNvCxnSpPr>
          <p:nvPr/>
        </p:nvCxnSpPr>
        <p:spPr>
          <a:xfrm rot="16200000" flipH="1">
            <a:off x="5112460" y="4287517"/>
            <a:ext cx="600547" cy="257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032" idx="3"/>
            <a:endCxn id="1026" idx="1"/>
          </p:cNvCxnSpPr>
          <p:nvPr/>
        </p:nvCxnSpPr>
        <p:spPr>
          <a:xfrm flipV="1">
            <a:off x="6470220" y="1993214"/>
            <a:ext cx="760713" cy="365206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9770071" y="3863546"/>
            <a:ext cx="972065" cy="2018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7" name="직사각형 36"/>
          <p:cNvSpPr/>
          <p:nvPr/>
        </p:nvSpPr>
        <p:spPr>
          <a:xfrm>
            <a:off x="7858895" y="4975654"/>
            <a:ext cx="128510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38" name="꺾인 연결선 37"/>
          <p:cNvCxnSpPr>
            <a:stCxn id="36" idx="2"/>
            <a:endCxn id="58" idx="0"/>
          </p:cNvCxnSpPr>
          <p:nvPr/>
        </p:nvCxnSpPr>
        <p:spPr>
          <a:xfrm rot="16200000" flipH="1">
            <a:off x="9398341" y="4923135"/>
            <a:ext cx="1717588" cy="206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37"/>
          <p:cNvCxnSpPr>
            <a:stCxn id="45" idx="2"/>
            <a:endCxn id="37" idx="0"/>
          </p:cNvCxnSpPr>
          <p:nvPr/>
        </p:nvCxnSpPr>
        <p:spPr>
          <a:xfrm rot="16200000" flipH="1">
            <a:off x="7322407" y="3796614"/>
            <a:ext cx="2356022" cy="20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887730" y="1948248"/>
            <a:ext cx="1223319" cy="671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58" name="직사각형 57"/>
          <p:cNvSpPr/>
          <p:nvPr/>
        </p:nvSpPr>
        <p:spPr>
          <a:xfrm>
            <a:off x="9905999" y="5782961"/>
            <a:ext cx="704335" cy="345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34561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FBB992D-2AB4-461D-993C-6F0881730F5C}"/>
              </a:ext>
            </a:extLst>
          </p:cNvPr>
          <p:cNvSpPr/>
          <p:nvPr/>
        </p:nvSpPr>
        <p:spPr>
          <a:xfrm rot="612089">
            <a:off x="5923643" y="971962"/>
            <a:ext cx="344711" cy="3447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EC215E1-B0BB-4BD0-ADBB-24B729D8A151}"/>
              </a:ext>
            </a:extLst>
          </p:cNvPr>
          <p:cNvSpPr txBox="1"/>
          <p:nvPr/>
        </p:nvSpPr>
        <p:spPr>
          <a:xfrm>
            <a:off x="5368582" y="1404514"/>
            <a:ext cx="146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12877" y="2886396"/>
            <a:ext cx="1986710" cy="1756529"/>
            <a:chOff x="1875588" y="2556883"/>
            <a:chExt cx="1986710" cy="1756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01119DD-1E83-4E0A-A517-75092B146780}"/>
                </a:ext>
              </a:extLst>
            </p:cNvPr>
            <p:cNvGrpSpPr/>
            <p:nvPr/>
          </p:nvGrpSpPr>
          <p:grpSpPr>
            <a:xfrm>
              <a:off x="2526138" y="2556883"/>
              <a:ext cx="685613" cy="691806"/>
              <a:chOff x="1468743" y="2375731"/>
              <a:chExt cx="685613" cy="69180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113063D2-D1D0-47EA-BDB5-36E5747DFE68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9E7A95FF-C212-492B-9AC9-D21AE4B1FA89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1132FDE6-0604-47E0-A3BB-133C976701C0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80DE7EBF-8B90-474B-98DF-A3D0EBBFFA9E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31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01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9163D2A-1E20-4E88-9926-CEC4EA1B9CE8}"/>
                </a:ext>
              </a:extLst>
            </p:cNvPr>
            <p:cNvSpPr txBox="1"/>
            <p:nvPr/>
          </p:nvSpPr>
          <p:spPr>
            <a:xfrm>
              <a:off x="1934746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F964FBF-A1FA-4AE6-B446-47AAD6C5C115}"/>
                </a:ext>
              </a:extLst>
            </p:cNvPr>
            <p:cNvSpPr txBox="1"/>
            <p:nvPr/>
          </p:nvSpPr>
          <p:spPr>
            <a:xfrm>
              <a:off x="1875588" y="3703100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주제 소개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6C61EF2-2539-435E-9924-9981032C65B6}"/>
                </a:ext>
              </a:extLst>
            </p:cNvPr>
            <p:cNvSpPr txBox="1"/>
            <p:nvPr/>
          </p:nvSpPr>
          <p:spPr>
            <a:xfrm>
              <a:off x="1875588" y="4036413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업무분담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84656" y="2853445"/>
            <a:ext cx="1986710" cy="1792611"/>
            <a:chOff x="4039128" y="2556883"/>
            <a:chExt cx="1986710" cy="179261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3A377DA5-1B65-4110-BC9D-B467DFB97CC3}"/>
                </a:ext>
              </a:extLst>
            </p:cNvPr>
            <p:cNvGrpSpPr/>
            <p:nvPr/>
          </p:nvGrpSpPr>
          <p:grpSpPr>
            <a:xfrm>
              <a:off x="4690902" y="2556883"/>
              <a:ext cx="685613" cy="691806"/>
              <a:chOff x="1468743" y="2375731"/>
              <a:chExt cx="685613" cy="6918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64D34466-FF28-4A4E-90D7-42CC080E3C27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D13093E3-7A5F-4608-9D1D-28FCECE05187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CB47BE2F-4590-498A-9465-192A124C7872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347B0A72-6367-45BE-A0D2-3229E4CA74EE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02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8C5C0A3-A662-44AE-8D3D-1A1A05CD2DE5}"/>
                </a:ext>
              </a:extLst>
            </p:cNvPr>
            <p:cNvSpPr txBox="1"/>
            <p:nvPr/>
          </p:nvSpPr>
          <p:spPr>
            <a:xfrm>
              <a:off x="4099511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다이어그램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82E3EC1-BDBF-4613-8055-32E14D041ED3}"/>
                </a:ext>
              </a:extLst>
            </p:cNvPr>
            <p:cNvSpPr txBox="1"/>
            <p:nvPr/>
          </p:nvSpPr>
          <p:spPr>
            <a:xfrm>
              <a:off x="4039128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USECASE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A13EB58A-FE1F-4FBC-9451-A3B1BE6AE1AE}"/>
                </a:ext>
              </a:extLst>
            </p:cNvPr>
            <p:cNvSpPr txBox="1"/>
            <p:nvPr/>
          </p:nvSpPr>
          <p:spPr>
            <a:xfrm>
              <a:off x="4039128" y="4072495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EXERD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36554" y="2855955"/>
            <a:ext cx="1986710" cy="1459298"/>
            <a:chOff x="6200130" y="2556883"/>
            <a:chExt cx="1986710" cy="145929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94D216DC-B51A-4880-84D2-17FC02994D29}"/>
                </a:ext>
              </a:extLst>
            </p:cNvPr>
            <p:cNvGrpSpPr/>
            <p:nvPr/>
          </p:nvGrpSpPr>
          <p:grpSpPr>
            <a:xfrm>
              <a:off x="6843277" y="2556883"/>
              <a:ext cx="685613" cy="691806"/>
              <a:chOff x="1468743" y="2375731"/>
              <a:chExt cx="685613" cy="69180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7FC4BCE9-D591-4E90-B274-A46565660DDE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D6568AE7-D23E-4349-8B5F-77AF4212C794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D521A4A9-3BDE-4E71-8E2B-428038E6728B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7F701EC0-658C-4E0B-AAA0-B63AD7DCD9E4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03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B55B68-4626-49F7-BDD2-8973C21D0CBC}"/>
                </a:ext>
              </a:extLst>
            </p:cNvPr>
            <p:cNvSpPr txBox="1"/>
            <p:nvPr/>
          </p:nvSpPr>
          <p:spPr>
            <a:xfrm>
              <a:off x="6251886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사용기술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D659529-CE4A-4135-9755-DFC529B8F015}"/>
                </a:ext>
              </a:extLst>
            </p:cNvPr>
            <p:cNvSpPr txBox="1"/>
            <p:nvPr/>
          </p:nvSpPr>
          <p:spPr>
            <a:xfrm>
              <a:off x="6200130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 기술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427338" y="2812256"/>
            <a:ext cx="1986710" cy="1792611"/>
            <a:chOff x="8364686" y="2556883"/>
            <a:chExt cx="1986710" cy="179261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4071CF3B-01A0-43DE-9977-E0E261220535}"/>
                </a:ext>
              </a:extLst>
            </p:cNvPr>
            <p:cNvGrpSpPr/>
            <p:nvPr/>
          </p:nvGrpSpPr>
          <p:grpSpPr>
            <a:xfrm>
              <a:off x="9012904" y="2556883"/>
              <a:ext cx="685613" cy="691806"/>
              <a:chOff x="1468743" y="2375731"/>
              <a:chExt cx="685613" cy="69180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073ECF5D-9B13-4AE4-BD22-14AEAA19BC51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EB5F3F91-7A89-4CF2-93B8-7A35F5206D21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7C8469B2-E1A3-4380-9EC9-7BDF8768708D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AACC39B3-0203-4002-BBD7-52AA22E4ACC0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05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60E29AB-1B9F-4B5D-9239-B8DB8152FB9B}"/>
                </a:ext>
              </a:extLst>
            </p:cNvPr>
            <p:cNvSpPr txBox="1"/>
            <p:nvPr/>
          </p:nvSpPr>
          <p:spPr>
            <a:xfrm>
              <a:off x="8421513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B0FA0E3-09A8-4B2B-AF60-B19418E0544A}"/>
                </a:ext>
              </a:extLst>
            </p:cNvPr>
            <p:cNvSpPr txBox="1"/>
            <p:nvPr/>
          </p:nvSpPr>
          <p:spPr>
            <a:xfrm>
              <a:off x="8364686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개선사항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5C1BE10-8EC3-4CC5-9D6A-392D804A0E4D}"/>
                </a:ext>
              </a:extLst>
            </p:cNvPr>
            <p:cNvSpPr txBox="1"/>
            <p:nvPr/>
          </p:nvSpPr>
          <p:spPr>
            <a:xfrm>
              <a:off x="8364686" y="4072495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소감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96361" y="2850291"/>
            <a:ext cx="1868394" cy="1078551"/>
            <a:chOff x="5179266" y="2561001"/>
            <a:chExt cx="1868394" cy="10785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94D216DC-B51A-4880-84D2-17FC02994D29}"/>
                </a:ext>
              </a:extLst>
            </p:cNvPr>
            <p:cNvGrpSpPr/>
            <p:nvPr/>
          </p:nvGrpSpPr>
          <p:grpSpPr>
            <a:xfrm>
              <a:off x="5770656" y="2561001"/>
              <a:ext cx="685613" cy="691806"/>
              <a:chOff x="1468743" y="2375731"/>
              <a:chExt cx="685613" cy="69180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7FC4BCE9-D591-4E90-B274-A46565660DDE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D6568AE7-D23E-4349-8B5F-77AF4212C794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D521A4A9-3BDE-4E71-8E2B-428038E6728B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7F701EC0-658C-4E0B-AAA0-B63AD7DCD9E4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04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F60E29AB-1B9F-4B5D-9239-B8DB8152FB9B}"/>
                </a:ext>
              </a:extLst>
            </p:cNvPr>
            <p:cNvSpPr txBox="1"/>
            <p:nvPr/>
          </p:nvSpPr>
          <p:spPr>
            <a:xfrm>
              <a:off x="5179266" y="3300998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6882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397868" y="258444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" name="그룹 19"/>
          <p:cNvGrpSpPr/>
          <p:nvPr/>
        </p:nvGrpSpPr>
        <p:grpSpPr>
          <a:xfrm>
            <a:off x="1058221" y="1331892"/>
            <a:ext cx="3736175" cy="548886"/>
            <a:chOff x="6248057" y="598724"/>
            <a:chExt cx="3736175" cy="548886"/>
          </a:xfrm>
        </p:grpSpPr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김동혁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24"/>
          <p:cNvGrpSpPr/>
          <p:nvPr/>
        </p:nvGrpSpPr>
        <p:grpSpPr>
          <a:xfrm>
            <a:off x="6113463" y="1331892"/>
            <a:ext cx="3736175" cy="548886"/>
            <a:chOff x="6248057" y="598724"/>
            <a:chExt cx="3736175" cy="548886"/>
          </a:xfrm>
        </p:grpSpPr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표종은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1045864" y="3064026"/>
            <a:ext cx="3736175" cy="548886"/>
            <a:chOff x="6248057" y="598724"/>
            <a:chExt cx="3736175" cy="548886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장보성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34"/>
          <p:cNvGrpSpPr/>
          <p:nvPr/>
        </p:nvGrpSpPr>
        <p:grpSpPr>
          <a:xfrm>
            <a:off x="6113463" y="3092238"/>
            <a:ext cx="3736175" cy="548886"/>
            <a:chOff x="6248057" y="598724"/>
            <a:chExt cx="3736175" cy="548886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황정용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39"/>
          <p:cNvGrpSpPr/>
          <p:nvPr/>
        </p:nvGrpSpPr>
        <p:grpSpPr>
          <a:xfrm>
            <a:off x="6113463" y="4787664"/>
            <a:ext cx="3736175" cy="548886"/>
            <a:chOff x="6248057" y="598724"/>
            <a:chExt cx="3736175" cy="548886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천지훈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44"/>
          <p:cNvGrpSpPr/>
          <p:nvPr/>
        </p:nvGrpSpPr>
        <p:grpSpPr>
          <a:xfrm>
            <a:off x="1066458" y="4791783"/>
            <a:ext cx="3736175" cy="548886"/>
            <a:chOff x="6248057" y="598724"/>
            <a:chExt cx="3736175" cy="548886"/>
          </a:xfrm>
        </p:grpSpPr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xmlns="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안상민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509079" y="1987645"/>
            <a:ext cx="351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혼자하면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오래걸릴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일들을 팀원들의 덕에 쉽게 빠르게 할 수 있어 많은 것을 구현할 수 있어 기쁘고 이번 프로젝트로 인해 앞으로도 잘할 수 있을 것 같은 마음이 들었고 디자인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쪽을 더 공부해야겠다고 생각이 들었습니다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!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567111" y="1995882"/>
            <a:ext cx="351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약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 간 프로젝트를 진행하면서 협력의 중요성을 깨달을 수 있었고 프로젝트 진행 중 문제가 생겼을 때 어떤 식으로 해결해야 하는 지에 대해 한 번 더 생각하게 해주는 계기가 되었습니다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319976" y="3841158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프로젝트를 합치는 과정에서 서로의 부족한 점을 소통을 통하여 극복하여 프로젝트를 무사히 마칠 수 있었습니다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533792" y="5455774"/>
            <a:ext cx="351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개인사정으로 참여가 적어 프로젝트에 크게 기여를 하지는 못했지만 제가 모르는 부분이나 또는 제가 아는 부분에 대해서 서로 협력하여 프로젝트를 완성하는 과정을 경험하면서 업무에 대해 좀 더 이해를 할 수 있게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567112" y="5464013"/>
            <a:ext cx="351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혼자서는 할 수 없는 부분들을 팀원들과 힘을 합쳐 함께 구현할 수 있어서 좋은 경험이 되었고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내가 부족한 부분이 무엇인지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어떤 부분을 더 노력해야할 지 배운 시간이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653241" y="3869991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/>
              </a:rPr>
              <a:t>이번 프로젝트를 통하여 </a:t>
            </a:r>
            <a:r>
              <a:rPr lang="ko-KR" altLang="en-US" sz="1200" dirty="0">
                <a:latin typeface="나눔고딕" pitchFamily="50" charset="-127"/>
                <a:ea typeface="KoPub돋움체 Light"/>
              </a:rPr>
              <a:t>팀원들과 협력을  통해 완성하는 과정을 통하여 간접적으로 프로그래머의 업무를 배울 수 있었습니다</a:t>
            </a:r>
            <a:r>
              <a:rPr lang="en-US" altLang="ko-KR" sz="1200" dirty="0"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123063-EEF0-4FB8-AE02-4F279EDD9EB4}"/>
              </a:ext>
            </a:extLst>
          </p:cNvPr>
          <p:cNvSpPr txBox="1"/>
          <p:nvPr/>
        </p:nvSpPr>
        <p:spPr>
          <a:xfrm>
            <a:off x="4081079" y="2945335"/>
            <a:ext cx="333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445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TCOOP\Desktop\KakaoTalk_20190418_1724538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1831" y="2482521"/>
            <a:ext cx="7732345" cy="134076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001D0A-F1AB-4C85-BE96-ACEAA89A6F9D}"/>
              </a:ext>
            </a:extLst>
          </p:cNvPr>
          <p:cNvSpPr txBox="1"/>
          <p:nvPr/>
        </p:nvSpPr>
        <p:spPr>
          <a:xfrm>
            <a:off x="3550349" y="4653123"/>
            <a:ext cx="5042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497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주제</a:t>
            </a:r>
            <a:endParaRPr lang="en-US" sz="12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0" name="Picture 2" descr="C:\Users\KITCOOP\Downloads\iconfinder_takeoff_105496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2403" y="1844674"/>
            <a:ext cx="2200103" cy="2200103"/>
          </a:xfrm>
          <a:prstGeom prst="rect">
            <a:avLst/>
          </a:prstGeom>
          <a:noFill/>
        </p:spPr>
      </p:pic>
      <p:pic>
        <p:nvPicPr>
          <p:cNvPr id="2051" name="Picture 3" descr="C:\Users\KITCOOP\Downloads\iconfinder_Old-Car-2_37934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7099" y="1836436"/>
            <a:ext cx="2208341" cy="2208341"/>
          </a:xfrm>
          <a:prstGeom prst="rect">
            <a:avLst/>
          </a:prstGeom>
          <a:noFill/>
        </p:spPr>
      </p:pic>
      <p:pic>
        <p:nvPicPr>
          <p:cNvPr id="2052" name="Picture 4" descr="C:\Users\KITCOOP\Desktop\iconfinder_icon-plus-round_21187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5263" y="2146300"/>
            <a:ext cx="1625600" cy="16256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2522332" y="4145958"/>
            <a:ext cx="2164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Flight Booking</a:t>
            </a:r>
            <a:endParaRPr lang="en-US" sz="20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8152896" y="4174791"/>
            <a:ext cx="125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Car Rent</a:t>
            </a:r>
            <a:endParaRPr lang="en-US" sz="20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업무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11BB0E-5DC2-4196-A566-A51A1C31C5FE}"/>
              </a:ext>
            </a:extLst>
          </p:cNvPr>
          <p:cNvSpPr txBox="1"/>
          <p:nvPr/>
        </p:nvSpPr>
        <p:spPr>
          <a:xfrm>
            <a:off x="1554564" y="1410749"/>
            <a:ext cx="3239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김동혁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F57A857-09A3-4761-AF80-8A20441E9AA8}"/>
              </a:ext>
            </a:extLst>
          </p:cNvPr>
          <p:cNvSpPr/>
          <p:nvPr/>
        </p:nvSpPr>
        <p:spPr>
          <a:xfrm>
            <a:off x="1506570" y="1762195"/>
            <a:ext cx="2952749" cy="110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80CD18F-0D8F-4D9B-95F0-F14482E8DB8A}"/>
              </a:ext>
            </a:extLst>
          </p:cNvPr>
          <p:cNvSpPr/>
          <p:nvPr/>
        </p:nvSpPr>
        <p:spPr>
          <a:xfrm>
            <a:off x="1504558" y="1744917"/>
            <a:ext cx="1479285" cy="135861"/>
          </a:xfrm>
          <a:prstGeom prst="rect">
            <a:avLst/>
          </a:prstGeom>
          <a:solidFill>
            <a:srgbClr val="9EE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6559800" y="1410749"/>
            <a:ext cx="3289838" cy="470029"/>
            <a:chOff x="6694394" y="677581"/>
            <a:chExt cx="3289838" cy="4700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표종은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92201" y="3142883"/>
            <a:ext cx="3289838" cy="470029"/>
            <a:chOff x="6694394" y="677581"/>
            <a:chExt cx="3289838" cy="4700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장보성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59800" y="3171095"/>
            <a:ext cx="3289838" cy="470029"/>
            <a:chOff x="6694394" y="677581"/>
            <a:chExt cx="3289838" cy="4700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황정용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559800" y="4866521"/>
            <a:ext cx="3289838" cy="470029"/>
            <a:chOff x="6694394" y="677581"/>
            <a:chExt cx="3289838" cy="4700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천지훈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512795" y="4870640"/>
            <a:ext cx="3289838" cy="470029"/>
            <a:chOff x="6694394" y="677581"/>
            <a:chExt cx="3289838" cy="4700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안상민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92603" y="1995883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비행기 예매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메인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63771" y="3688759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카 구성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홈페이지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567112" y="3725830"/>
            <a:ext cx="351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게시판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메일 보내기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504961" y="5426943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로그인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회원가입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메일 보내기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567111" y="5439300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로그인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 체크인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6562993" y="1983527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스케쥴러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홈페이지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60" name="Group 20"/>
          <p:cNvGrpSpPr>
            <a:grpSpLocks noChangeAspect="1"/>
          </p:cNvGrpSpPr>
          <p:nvPr/>
        </p:nvGrpSpPr>
        <p:grpSpPr bwMode="auto">
          <a:xfrm>
            <a:off x="1067220" y="1330487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Group 20"/>
          <p:cNvGrpSpPr>
            <a:grpSpLocks noChangeAspect="1"/>
          </p:cNvGrpSpPr>
          <p:nvPr/>
        </p:nvGrpSpPr>
        <p:grpSpPr bwMode="auto">
          <a:xfrm>
            <a:off x="6088063" y="133460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4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Group 20"/>
          <p:cNvGrpSpPr>
            <a:grpSpLocks noChangeAspect="1"/>
          </p:cNvGrpSpPr>
          <p:nvPr/>
        </p:nvGrpSpPr>
        <p:grpSpPr bwMode="auto">
          <a:xfrm>
            <a:off x="6088063" y="301733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7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9" name="Group 20"/>
          <p:cNvGrpSpPr>
            <a:grpSpLocks noChangeAspect="1"/>
          </p:cNvGrpSpPr>
          <p:nvPr/>
        </p:nvGrpSpPr>
        <p:grpSpPr bwMode="auto">
          <a:xfrm>
            <a:off x="6088063" y="4712120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Group 20"/>
          <p:cNvGrpSpPr>
            <a:grpSpLocks noChangeAspect="1"/>
          </p:cNvGrpSpPr>
          <p:nvPr/>
        </p:nvGrpSpPr>
        <p:grpSpPr bwMode="auto">
          <a:xfrm>
            <a:off x="1054863" y="301733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3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Group 20"/>
          <p:cNvGrpSpPr>
            <a:grpSpLocks noChangeAspect="1"/>
          </p:cNvGrpSpPr>
          <p:nvPr/>
        </p:nvGrpSpPr>
        <p:grpSpPr bwMode="auto">
          <a:xfrm>
            <a:off x="1071339" y="4728595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USE CASE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0036" y="794342"/>
            <a:ext cx="8036054" cy="561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EXERD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074" name="Picture 2" descr="C:\Users\KITCOOP\Desktop\KakaoTalk_20190418_18230158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642" y="744638"/>
            <a:ext cx="9932645" cy="5865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7026" y="2547380"/>
            <a:ext cx="1304233" cy="1428650"/>
          </a:xfrm>
          <a:prstGeom prst="rect">
            <a:avLst/>
          </a:prstGeom>
        </p:spPr>
      </p:pic>
      <p:pic>
        <p:nvPicPr>
          <p:cNvPr id="26" name="Picture 2" descr="maria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3251" y="2713989"/>
            <a:ext cx="1083472" cy="10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javascrip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0600" y="2713989"/>
            <a:ext cx="1098249" cy="12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42726" y="2805275"/>
            <a:ext cx="1373853" cy="115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3519" y="4688145"/>
            <a:ext cx="1420792" cy="142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elê³¼ jstl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222" y="4893333"/>
            <a:ext cx="1963667" cy="12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9504" y="4834384"/>
            <a:ext cx="4724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KITCOOP\Desktop\main-qimg-8d71d8588b76fbb0cc5cdec3be420d6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18218" y="707879"/>
            <a:ext cx="1988608" cy="137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700" y="936625"/>
            <a:ext cx="42672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2286000" y="1587500"/>
            <a:ext cx="787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75" y="3971925"/>
            <a:ext cx="4362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0800" y="1358900"/>
            <a:ext cx="58848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0" name="Picture 2" descr="C:\Users\KITCOOP\Desktop\스샷\메일보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010" y="1158931"/>
            <a:ext cx="6157450" cy="5043931"/>
          </a:xfrm>
          <a:prstGeom prst="rect">
            <a:avLst/>
          </a:prstGeom>
          <a:noFill/>
        </p:spPr>
      </p:pic>
      <p:pic>
        <p:nvPicPr>
          <p:cNvPr id="2051" name="Picture 3" descr="C:\Users\KITCOOP\Desktop\스샷\메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151" y="1644580"/>
            <a:ext cx="5289849" cy="323850"/>
          </a:xfrm>
          <a:prstGeom prst="rect">
            <a:avLst/>
          </a:prstGeom>
          <a:noFill/>
        </p:spPr>
      </p:pic>
      <p:pic>
        <p:nvPicPr>
          <p:cNvPr id="2052" name="Picture 4" descr="C:\Users\KITCOOP\Desktop\스샷\메일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4339" y="2329792"/>
            <a:ext cx="3676650" cy="146685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980267" y="4233333"/>
            <a:ext cx="1032933" cy="38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9" idx="3"/>
          </p:cNvCxnSpPr>
          <p:nvPr/>
        </p:nvCxnSpPr>
        <p:spPr>
          <a:xfrm flipV="1">
            <a:off x="4013200" y="1786467"/>
            <a:ext cx="2743200" cy="2641600"/>
          </a:xfrm>
          <a:prstGeom prst="bentConnector3">
            <a:avLst>
              <a:gd name="adj1" fmla="val 8693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10800000">
            <a:off x="8213125" y="3591697"/>
            <a:ext cx="280089" cy="9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385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338</Words>
  <Application>Microsoft Office PowerPoint</Application>
  <PresentationFormat>사용자 지정</PresentationFormat>
  <Paragraphs>109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KITCOOP</cp:lastModifiedBy>
  <cp:revision>54</cp:revision>
  <dcterms:created xsi:type="dcterms:W3CDTF">2019-03-15T03:24:56Z</dcterms:created>
  <dcterms:modified xsi:type="dcterms:W3CDTF">2019-04-19T03:22:01Z</dcterms:modified>
</cp:coreProperties>
</file>